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22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824A-56CE-45CB-FEF5-57F8843EB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4B40E-64E9-B23F-CAE9-C5077B51A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04334-C43B-3CEF-57ED-55FE53C5E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CE5CF-4719-8CB6-0334-8CB9ED67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03B59-D778-F684-0E5D-3A09A2581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64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A972-6364-16C6-0287-2900AB83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393D27-551D-0211-2909-710B12130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FACC9-FF43-650A-3986-622588875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23B41-E1D2-07D6-7FA2-9D2F2CD9D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6936F-2A5F-6979-EC1D-B738D657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064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AB834C-01C9-0B03-2B50-C8AAF769E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075E8D-A414-90FE-C670-B6AA8B8F2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D082F-9353-935C-AAD0-D60880AB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79ED2-5608-4393-94C7-9AE79704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953B0-4C50-1901-3D50-0C4FAA5D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018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0491-5D04-AF2D-A4A8-2AEEF623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3B29A-145A-4F42-0330-368F6DE4C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3F693-5981-6C5F-E6A7-E090508A6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0B9E1-B69E-052B-E82C-4590BE1B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B58E9-151D-0030-A021-5D13E9DDD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418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45C6E-15CB-4443-BA1B-D9D42C944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450F2-CF39-37F7-8327-5E86946CF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E2784-BA2C-BFB5-E9F6-911B97D3F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F8948-B23D-A3BE-B473-53743D32C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240F0-ECCB-E2B9-96BC-0FB7DC1EA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7525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AAE9-3C21-2FF3-60EC-24760BAC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65298-BD3E-3826-0083-3F3A0C57B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EE4C0-DB55-6E61-A132-FA18DC281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2D0EA-BD5C-4C29-DB2F-E0ADBE6C9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775BF-E46B-8B63-17B5-5E4775B6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57C66-1623-FDF1-258E-3F1306E7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299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2CC8-9D7A-3A57-D5A2-AB623FB6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086F2-E922-5218-445B-FB209FCCE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3D6E9-22F3-EBC5-5A8B-110F84092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46A5E-2D32-75E3-7095-A004857C1B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925A8-9305-82B2-F19A-361B033DD7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C18A66-FBFB-4510-ACA4-9D2A847F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ECAD01-D8EA-B913-EE7E-8DF92849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75FF7-7938-A08A-0578-671B68A40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2016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F669-8BD0-54A0-5019-1C0E3A9D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09435F-C05A-E944-1CE0-8FCF918F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86BA7-4A79-8499-5600-E5FF413B3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B5CF2-F518-D655-880D-83FF6B9E3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38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AE2198-EB60-8D88-3628-E1BFF91E5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7B370D-0AA6-E4D0-0E26-2032C877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A6C3A-2494-4BB0-7DE0-7549CA69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1628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68D61-EA66-B5E2-393B-8EAA474CF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16817-10B1-AC4E-0E28-0E1461166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FEC8F-241D-B7D2-13CC-66443DFB5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27932-29BA-A440-F971-E4D7A3825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F866A-A8A9-3DFB-9EA5-63FBEE9D7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6063B-CFB4-14CA-493A-BA441DD3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3484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8441F-A7ED-E3C7-8F10-EDAC4E5E9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C33F6F-312C-1A97-5D26-7755D75434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4DE03-FDD6-10A0-3DD5-12809A85E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9F001-33A1-0B9E-DFA7-C7E293234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3F084-6172-AA29-0FBC-B9A76E1B0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380DA-8ECE-7505-D8C5-A9D6C2AB5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0141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E4AEDE-7E13-3032-45B0-D721FE74B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EEE7F-7C80-A1E2-9EC3-3BD52D7FD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71442-9D72-D828-3763-EACCB1D1F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0E6E05-B341-4AB6-8962-941D28299E5C}" type="datetimeFigureOut">
              <a:rPr lang="en-AU" smtClean="0"/>
              <a:t>21/05/2025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DE039-4FFA-5F7D-BF47-524C9C3EE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30D8B-8312-33C4-F1CF-FA8AFEBF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36ADCB-81D3-43F2-82A4-CBC26610D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163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黑暗, 灯光, 游戏机, 瓷砖&#10;&#10;描述已自动生成">
            <a:extLst>
              <a:ext uri="{FF2B5EF4-FFF2-40B4-BE49-F238E27FC236}">
                <a16:creationId xmlns:a16="http://schemas.microsoft.com/office/drawing/2014/main" id="{02CF3384-083E-2F95-E4D5-772241E426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6" t="19627" r="16155" b="17014"/>
          <a:stretch/>
        </p:blipFill>
        <p:spPr>
          <a:xfrm>
            <a:off x="48518" y="38733"/>
            <a:ext cx="2298624" cy="13904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B5C3E55-2979-CC07-3DBB-343102F0191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4" t="19313" r="16279" b="16808"/>
          <a:stretch/>
        </p:blipFill>
        <p:spPr>
          <a:xfrm>
            <a:off x="2435335" y="38733"/>
            <a:ext cx="2298623" cy="139041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3D0BE4A-20F0-FBFB-C411-26F3706C61C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3" t="30118" r="31472" b="36049"/>
          <a:stretch/>
        </p:blipFill>
        <p:spPr>
          <a:xfrm>
            <a:off x="50635" y="4469008"/>
            <a:ext cx="2300400" cy="13896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ABF4B81-F510-740F-4A11-FB98AB46116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6" t="29934" r="31030" b="35993"/>
          <a:stretch/>
        </p:blipFill>
        <p:spPr>
          <a:xfrm>
            <a:off x="2437514" y="4466988"/>
            <a:ext cx="2300400" cy="13896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003EB06-96B5-6BAC-3401-461F774618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3" t="19222" r="16074" b="16667"/>
          <a:stretch/>
        </p:blipFill>
        <p:spPr>
          <a:xfrm>
            <a:off x="4824266" y="38732"/>
            <a:ext cx="2298623" cy="139041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3E8BDA3B-971A-216D-E7D8-3EAE80059F5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8" t="30026" r="31544" b="36000"/>
          <a:stretch/>
        </p:blipFill>
        <p:spPr>
          <a:xfrm>
            <a:off x="4824500" y="4469105"/>
            <a:ext cx="2300400" cy="13896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7581BFF-0511-1970-6F7D-9CBF35F7B7C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3" t="30890" r="31696" b="35035"/>
          <a:stretch/>
        </p:blipFill>
        <p:spPr>
          <a:xfrm>
            <a:off x="7212727" y="4465930"/>
            <a:ext cx="2300400" cy="13896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BA0DAB3F-6C0A-FAE2-E706-C2E5CCFE7CF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0" t="19260" r="15958" b="16852"/>
          <a:stretch/>
        </p:blipFill>
        <p:spPr>
          <a:xfrm>
            <a:off x="7212216" y="39705"/>
            <a:ext cx="2298623" cy="13896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EBDC647F-B577-89C5-46B7-84E0C893510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1" t="19824" r="16028" b="16859"/>
          <a:stretch/>
        </p:blipFill>
        <p:spPr>
          <a:xfrm>
            <a:off x="9601984" y="38395"/>
            <a:ext cx="2300400" cy="1390748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DADB905D-EF09-07B8-B9A4-DF7380DFE2C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6" t="30731" r="31477" b="35246"/>
          <a:stretch/>
        </p:blipFill>
        <p:spPr>
          <a:xfrm>
            <a:off x="9600869" y="4466988"/>
            <a:ext cx="2300400" cy="1389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FC46BA-357B-ADEC-7752-BC661BE9A9DA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t="12333" r="12445" b="20000"/>
          <a:stretch/>
        </p:blipFill>
        <p:spPr>
          <a:xfrm>
            <a:off x="46401" y="2991066"/>
            <a:ext cx="2300400" cy="1389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8A64BC-3D75-3386-028B-379E081E638F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1" t="11944" r="12432" b="19908"/>
          <a:stretch/>
        </p:blipFill>
        <p:spPr>
          <a:xfrm>
            <a:off x="2436653" y="2991474"/>
            <a:ext cx="2300400" cy="1389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040C2D8-2ABD-E478-0CC9-C120BA7B4396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4" t="12160" r="12477" b="19893"/>
          <a:stretch/>
        </p:blipFill>
        <p:spPr>
          <a:xfrm>
            <a:off x="4825880" y="2991474"/>
            <a:ext cx="2300400" cy="1389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80BA18-77C1-360C-79CC-279E57FFF67C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0" t="12222" r="12493" b="19630"/>
          <a:stretch/>
        </p:blipFill>
        <p:spPr>
          <a:xfrm>
            <a:off x="7210481" y="2991881"/>
            <a:ext cx="2300400" cy="13896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D8EE667-711C-31D3-E9AC-F9BF73FCA641}"/>
              </a:ext>
            </a:extLst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1" t="11975" r="12369" b="19630"/>
          <a:stretch/>
        </p:blipFill>
        <p:spPr>
          <a:xfrm>
            <a:off x="9601927" y="2988705"/>
            <a:ext cx="2300400" cy="13896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EAB8D59-6663-8DD6-CCC0-F7E2B0B78C04}"/>
              </a:ext>
            </a:extLst>
          </p:cNvPr>
          <p:cNvSpPr/>
          <p:nvPr/>
        </p:nvSpPr>
        <p:spPr>
          <a:xfrm>
            <a:off x="626400" y="385200"/>
            <a:ext cx="1152000" cy="69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图片包含 黑暗, 灯光, 游戏机, 瓷砖&#10;&#10;描述已自动生成">
            <a:extLst>
              <a:ext uri="{FF2B5EF4-FFF2-40B4-BE49-F238E27FC236}">
                <a16:creationId xmlns:a16="http://schemas.microsoft.com/office/drawing/2014/main" id="{F0F40FD6-EDA0-85C9-42E1-8AC91FCA4DB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1" t="35416" r="33577" b="32923"/>
          <a:stretch/>
        </p:blipFill>
        <p:spPr>
          <a:xfrm>
            <a:off x="46401" y="1514782"/>
            <a:ext cx="2300400" cy="13896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7D78C3EA-7B4E-9AFB-C7E1-DCA38122F184}"/>
              </a:ext>
            </a:extLst>
          </p:cNvPr>
          <p:cNvSpPr/>
          <p:nvPr/>
        </p:nvSpPr>
        <p:spPr>
          <a:xfrm>
            <a:off x="3026326" y="385200"/>
            <a:ext cx="1152000" cy="69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11A417CF-6364-D8F0-B5AB-3A5194369C7E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1" t="35231" r="33154" b="32849"/>
          <a:stretch/>
        </p:blipFill>
        <p:spPr>
          <a:xfrm>
            <a:off x="2436438" y="1511487"/>
            <a:ext cx="2300400" cy="138960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8F277E25-5D38-67F1-6949-28AE88FAD110}"/>
              </a:ext>
            </a:extLst>
          </p:cNvPr>
          <p:cNvSpPr/>
          <p:nvPr/>
        </p:nvSpPr>
        <p:spPr>
          <a:xfrm>
            <a:off x="5403600" y="385200"/>
            <a:ext cx="1152000" cy="69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668DACE-CE05-1265-BD3C-79853051CACF}"/>
              </a:ext>
            </a:extLst>
          </p:cNvPr>
          <p:cNvSpPr/>
          <p:nvPr/>
        </p:nvSpPr>
        <p:spPr>
          <a:xfrm>
            <a:off x="7776000" y="401048"/>
            <a:ext cx="1152000" cy="69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BF3DEC33-573D-CAAF-A9F5-3C149DBC7964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6" t="35576" r="33466" b="32766"/>
          <a:stretch/>
        </p:blipFill>
        <p:spPr>
          <a:xfrm>
            <a:off x="4824782" y="1514221"/>
            <a:ext cx="2300400" cy="13896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DD10CDBF-FD8E-3D9E-F722-4AA2A81C1496}"/>
              </a:ext>
            </a:extLst>
          </p:cNvPr>
          <p:cNvSpPr/>
          <p:nvPr/>
        </p:nvSpPr>
        <p:spPr>
          <a:xfrm>
            <a:off x="10130400" y="401048"/>
            <a:ext cx="1152000" cy="69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D87415A0-8D26-4D38-B002-18533C9B255A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8" t="35934" r="33610" b="32122"/>
          <a:stretch/>
        </p:blipFill>
        <p:spPr>
          <a:xfrm>
            <a:off x="7211511" y="1515276"/>
            <a:ext cx="2300400" cy="13896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BDA189E7-B597-9588-B482-EF919060CB28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9" t="36334" r="33321" b="32033"/>
          <a:stretch/>
        </p:blipFill>
        <p:spPr>
          <a:xfrm>
            <a:off x="9601984" y="1510217"/>
            <a:ext cx="2300400" cy="1389600"/>
          </a:xfrm>
          <a:prstGeom prst="rect">
            <a:avLst/>
          </a:prstGeom>
        </p:spPr>
      </p:pic>
      <p:sp>
        <p:nvSpPr>
          <p:cNvPr id="72" name="矩形 71">
            <a:extLst>
              <a:ext uri="{FF2B5EF4-FFF2-40B4-BE49-F238E27FC236}">
                <a16:creationId xmlns:a16="http://schemas.microsoft.com/office/drawing/2014/main" id="{1E648F80-6331-0845-25E3-D2D1D789C81E}"/>
              </a:ext>
            </a:extLst>
          </p:cNvPr>
          <p:cNvSpPr/>
          <p:nvPr/>
        </p:nvSpPr>
        <p:spPr>
          <a:xfrm>
            <a:off x="626400" y="3359798"/>
            <a:ext cx="1152000" cy="69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4235B3A-2B86-67E8-689B-0DF40198C57F}"/>
              </a:ext>
            </a:extLst>
          </p:cNvPr>
          <p:cNvSpPr/>
          <p:nvPr/>
        </p:nvSpPr>
        <p:spPr>
          <a:xfrm>
            <a:off x="3026326" y="3359798"/>
            <a:ext cx="1152000" cy="69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326167D-E042-480D-2A26-38C5976C397D}"/>
              </a:ext>
            </a:extLst>
          </p:cNvPr>
          <p:cNvSpPr/>
          <p:nvPr/>
        </p:nvSpPr>
        <p:spPr>
          <a:xfrm>
            <a:off x="5403600" y="3359798"/>
            <a:ext cx="1152000" cy="69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F1E10D3-D664-6DB3-AEF8-8E5A6E8A103E}"/>
              </a:ext>
            </a:extLst>
          </p:cNvPr>
          <p:cNvSpPr/>
          <p:nvPr/>
        </p:nvSpPr>
        <p:spPr>
          <a:xfrm>
            <a:off x="7776000" y="3375646"/>
            <a:ext cx="1152000" cy="69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6097596-5520-430D-B648-F49415178CF6}"/>
              </a:ext>
            </a:extLst>
          </p:cNvPr>
          <p:cNvSpPr/>
          <p:nvPr/>
        </p:nvSpPr>
        <p:spPr>
          <a:xfrm>
            <a:off x="10130400" y="3375646"/>
            <a:ext cx="1152000" cy="69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E7B62535-8736-12A5-A128-EF58C1FCCED0}"/>
              </a:ext>
            </a:extLst>
          </p:cNvPr>
          <p:cNvSpPr txBox="1"/>
          <p:nvPr/>
        </p:nvSpPr>
        <p:spPr>
          <a:xfrm>
            <a:off x="56005" y="5859387"/>
            <a:ext cx="23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Original	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DB987461-F30C-62BD-62B2-E01EB29706EE}"/>
              </a:ext>
            </a:extLst>
          </p:cNvPr>
          <p:cNvSpPr txBox="1"/>
          <p:nvPr/>
        </p:nvSpPr>
        <p:spPr>
          <a:xfrm>
            <a:off x="48518" y="38395"/>
            <a:ext cx="42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(a)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32E555FE-3441-9604-E90E-AD506DBD5C1A}"/>
              </a:ext>
            </a:extLst>
          </p:cNvPr>
          <p:cNvSpPr txBox="1"/>
          <p:nvPr/>
        </p:nvSpPr>
        <p:spPr>
          <a:xfrm>
            <a:off x="2434045" y="36710"/>
            <a:ext cx="42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(b)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63F5A2B-7A3B-09FF-D90A-FE680D2219A6}"/>
              </a:ext>
            </a:extLst>
          </p:cNvPr>
          <p:cNvSpPr txBox="1"/>
          <p:nvPr/>
        </p:nvSpPr>
        <p:spPr>
          <a:xfrm>
            <a:off x="9601147" y="36710"/>
            <a:ext cx="42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(e)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3D25A6A-B0AA-4F5E-B601-398A661073EE}"/>
              </a:ext>
            </a:extLst>
          </p:cNvPr>
          <p:cNvSpPr txBox="1"/>
          <p:nvPr/>
        </p:nvSpPr>
        <p:spPr>
          <a:xfrm>
            <a:off x="4825207" y="38395"/>
            <a:ext cx="42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(c)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07F29CE-F20F-3188-F259-271566F5D269}"/>
              </a:ext>
            </a:extLst>
          </p:cNvPr>
          <p:cNvSpPr txBox="1"/>
          <p:nvPr/>
        </p:nvSpPr>
        <p:spPr>
          <a:xfrm>
            <a:off x="7212216" y="39982"/>
            <a:ext cx="42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(d)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31497880-1FFC-7E65-BA1F-8EDFF59744C6}"/>
              </a:ext>
            </a:extLst>
          </p:cNvPr>
          <p:cNvSpPr txBox="1"/>
          <p:nvPr/>
        </p:nvSpPr>
        <p:spPr>
          <a:xfrm>
            <a:off x="48518" y="1517323"/>
            <a:ext cx="42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(f)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B42033D3-94FE-B9B6-56F3-E0AD8107B0DF}"/>
              </a:ext>
            </a:extLst>
          </p:cNvPr>
          <p:cNvSpPr txBox="1"/>
          <p:nvPr/>
        </p:nvSpPr>
        <p:spPr>
          <a:xfrm>
            <a:off x="2434045" y="1515638"/>
            <a:ext cx="42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(g)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2519328F-AB05-CBF4-1E4F-EE0CD620E1EB}"/>
              </a:ext>
            </a:extLst>
          </p:cNvPr>
          <p:cNvSpPr txBox="1"/>
          <p:nvPr/>
        </p:nvSpPr>
        <p:spPr>
          <a:xfrm>
            <a:off x="9601147" y="1515638"/>
            <a:ext cx="42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(j)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9F98DDC3-58E6-C9CC-0BDD-80ACF8E24DD1}"/>
              </a:ext>
            </a:extLst>
          </p:cNvPr>
          <p:cNvSpPr txBox="1"/>
          <p:nvPr/>
        </p:nvSpPr>
        <p:spPr>
          <a:xfrm>
            <a:off x="4825207" y="1517323"/>
            <a:ext cx="42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(h)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1889D4BF-72A1-8CF7-9118-460FA6FF986D}"/>
              </a:ext>
            </a:extLst>
          </p:cNvPr>
          <p:cNvSpPr txBox="1"/>
          <p:nvPr/>
        </p:nvSpPr>
        <p:spPr>
          <a:xfrm>
            <a:off x="7212216" y="1518910"/>
            <a:ext cx="42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(i)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CC6A6951-DD29-8EB0-8492-179B7C09F533}"/>
              </a:ext>
            </a:extLst>
          </p:cNvPr>
          <p:cNvSpPr txBox="1"/>
          <p:nvPr/>
        </p:nvSpPr>
        <p:spPr>
          <a:xfrm>
            <a:off x="51126" y="2995466"/>
            <a:ext cx="42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(k)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7F7BBF6C-EFC9-D06D-6C04-D56CAC26F831}"/>
              </a:ext>
            </a:extLst>
          </p:cNvPr>
          <p:cNvSpPr txBox="1"/>
          <p:nvPr/>
        </p:nvSpPr>
        <p:spPr>
          <a:xfrm>
            <a:off x="2436653" y="2993781"/>
            <a:ext cx="42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(l)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B254892E-43D7-376A-9028-11CE83FF38D0}"/>
              </a:ext>
            </a:extLst>
          </p:cNvPr>
          <p:cNvSpPr txBox="1"/>
          <p:nvPr/>
        </p:nvSpPr>
        <p:spPr>
          <a:xfrm>
            <a:off x="9603755" y="2993781"/>
            <a:ext cx="42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(o)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3892B02-AAE8-4DD6-4AA0-5984C81F00B8}"/>
              </a:ext>
            </a:extLst>
          </p:cNvPr>
          <p:cNvSpPr txBox="1"/>
          <p:nvPr/>
        </p:nvSpPr>
        <p:spPr>
          <a:xfrm>
            <a:off x="4827815" y="2995466"/>
            <a:ext cx="42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(m)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63DAF1D-EB95-0024-4D13-A1EB7A589397}"/>
              </a:ext>
            </a:extLst>
          </p:cNvPr>
          <p:cNvSpPr txBox="1"/>
          <p:nvPr/>
        </p:nvSpPr>
        <p:spPr>
          <a:xfrm>
            <a:off x="7214824" y="2997053"/>
            <a:ext cx="42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(n)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7F114EC6-B711-9AD0-7F6D-85C2A01627E5}"/>
              </a:ext>
            </a:extLst>
          </p:cNvPr>
          <p:cNvSpPr txBox="1"/>
          <p:nvPr/>
        </p:nvSpPr>
        <p:spPr>
          <a:xfrm>
            <a:off x="48518" y="4477140"/>
            <a:ext cx="42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(p)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57D79951-462E-CE57-6BBD-F972EDF21BFF}"/>
              </a:ext>
            </a:extLst>
          </p:cNvPr>
          <p:cNvSpPr txBox="1"/>
          <p:nvPr/>
        </p:nvSpPr>
        <p:spPr>
          <a:xfrm>
            <a:off x="2434045" y="4475455"/>
            <a:ext cx="42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(q)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A436A876-78C5-6E69-6013-3AC26CA805DB}"/>
              </a:ext>
            </a:extLst>
          </p:cNvPr>
          <p:cNvSpPr txBox="1"/>
          <p:nvPr/>
        </p:nvSpPr>
        <p:spPr>
          <a:xfrm>
            <a:off x="9601147" y="4475455"/>
            <a:ext cx="42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(t)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7C79737D-BC68-88B9-A51B-22344D3A67FF}"/>
              </a:ext>
            </a:extLst>
          </p:cNvPr>
          <p:cNvSpPr txBox="1"/>
          <p:nvPr/>
        </p:nvSpPr>
        <p:spPr>
          <a:xfrm>
            <a:off x="4825207" y="4477140"/>
            <a:ext cx="42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(r)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FA7C2263-8FA6-A181-0E50-F4569BB09304}"/>
              </a:ext>
            </a:extLst>
          </p:cNvPr>
          <p:cNvSpPr txBox="1"/>
          <p:nvPr/>
        </p:nvSpPr>
        <p:spPr>
          <a:xfrm>
            <a:off x="7212216" y="4478727"/>
            <a:ext cx="42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(s)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A0FB8A23-8FF4-D518-96FC-F13BE4DFB518}"/>
              </a:ext>
            </a:extLst>
          </p:cNvPr>
          <p:cNvSpPr txBox="1"/>
          <p:nvPr/>
        </p:nvSpPr>
        <p:spPr>
          <a:xfrm>
            <a:off x="10809760" y="2372231"/>
            <a:ext cx="1091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SSIM:0.841</a:t>
            </a:r>
            <a:endParaRPr lang="zh-CN" altLang="en-US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PSNR:34.33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CF4393C9-64C6-9B2F-1EC9-55A6C9DBDB27}"/>
              </a:ext>
            </a:extLst>
          </p:cNvPr>
          <p:cNvSpPr txBox="1"/>
          <p:nvPr/>
        </p:nvSpPr>
        <p:spPr>
          <a:xfrm>
            <a:off x="10809759" y="5329271"/>
            <a:ext cx="1091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SSIM:0.845</a:t>
            </a:r>
            <a:endParaRPr lang="zh-CN" altLang="en-US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PSNR:34.45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69198F65-BFB7-4C78-6F6B-39436456E0C1}"/>
              </a:ext>
            </a:extLst>
          </p:cNvPr>
          <p:cNvSpPr txBox="1"/>
          <p:nvPr/>
        </p:nvSpPr>
        <p:spPr>
          <a:xfrm>
            <a:off x="8405141" y="2379943"/>
            <a:ext cx="1091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SSIM:0.774</a:t>
            </a:r>
            <a:endParaRPr lang="zh-CN" altLang="en-US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PSNR:31.37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682BDC5-1B08-D3E3-CD1F-5076BF21D79A}"/>
              </a:ext>
            </a:extLst>
          </p:cNvPr>
          <p:cNvSpPr txBox="1"/>
          <p:nvPr/>
        </p:nvSpPr>
        <p:spPr>
          <a:xfrm>
            <a:off x="8405140" y="5336983"/>
            <a:ext cx="1091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SSIM:0.810</a:t>
            </a:r>
            <a:endParaRPr lang="zh-CN" altLang="en-US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PSNR:32.08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985174CE-7508-B054-8D2D-B6F561B79938}"/>
              </a:ext>
            </a:extLst>
          </p:cNvPr>
          <p:cNvSpPr txBox="1"/>
          <p:nvPr/>
        </p:nvSpPr>
        <p:spPr>
          <a:xfrm>
            <a:off x="6025774" y="2379127"/>
            <a:ext cx="10915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SSIM:0.576</a:t>
            </a:r>
            <a:endParaRPr lang="zh-CN" altLang="en-US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PSNR:28.82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53433D82-C087-EAC6-BBDB-205AD1E02C0F}"/>
              </a:ext>
            </a:extLst>
          </p:cNvPr>
          <p:cNvSpPr txBox="1"/>
          <p:nvPr/>
        </p:nvSpPr>
        <p:spPr>
          <a:xfrm>
            <a:off x="6025773" y="5336167"/>
            <a:ext cx="1091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SSIM:0.552</a:t>
            </a:r>
            <a:endParaRPr lang="zh-CN" altLang="en-US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PSNR:28.43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FBDFD2C5-E653-837C-BCA7-E4E9872F415F}"/>
              </a:ext>
            </a:extLst>
          </p:cNvPr>
          <p:cNvSpPr txBox="1"/>
          <p:nvPr/>
        </p:nvSpPr>
        <p:spPr>
          <a:xfrm>
            <a:off x="3639333" y="2372231"/>
            <a:ext cx="1091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SSIM:0.005</a:t>
            </a:r>
            <a:endParaRPr lang="zh-CN" altLang="en-US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PSNR:16.46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677603B-D727-7DE8-B1CC-4BF223050EBA}"/>
              </a:ext>
            </a:extLst>
          </p:cNvPr>
          <p:cNvSpPr txBox="1"/>
          <p:nvPr/>
        </p:nvSpPr>
        <p:spPr>
          <a:xfrm>
            <a:off x="3639332" y="5329271"/>
            <a:ext cx="1091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SSIM:0.011</a:t>
            </a:r>
            <a:endParaRPr lang="zh-CN" altLang="en-US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PSNR:16.45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51BB9613-37DC-5C2D-35E8-520DD5F7E80C}"/>
              </a:ext>
            </a:extLst>
          </p:cNvPr>
          <p:cNvSpPr txBox="1"/>
          <p:nvPr/>
        </p:nvSpPr>
        <p:spPr>
          <a:xfrm>
            <a:off x="4834304" y="5867854"/>
            <a:ext cx="2282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Cell denoised [16]</a:t>
            </a:r>
            <a:endParaRPr lang="zh-CN" altLang="en-US" dirty="0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5D87A5DA-DFFB-B530-49C9-F63230488014}"/>
              </a:ext>
            </a:extLst>
          </p:cNvPr>
          <p:cNvSpPr txBox="1"/>
          <p:nvPr/>
        </p:nvSpPr>
        <p:spPr>
          <a:xfrm>
            <a:off x="7212727" y="5867580"/>
            <a:ext cx="2304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 BM3D</a:t>
            </a:r>
            <a:endParaRPr lang="zh-CN" altLang="en-US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90D92281-40E6-3739-959C-72CA761C7AA4}"/>
              </a:ext>
            </a:extLst>
          </p:cNvPr>
          <p:cNvSpPr txBox="1"/>
          <p:nvPr/>
        </p:nvSpPr>
        <p:spPr>
          <a:xfrm>
            <a:off x="2452126" y="5859411"/>
            <a:ext cx="23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Noisy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932F2FAA-3352-4F4C-E369-FD0C6A60E8CA}"/>
              </a:ext>
            </a:extLst>
          </p:cNvPr>
          <p:cNvSpPr txBox="1"/>
          <p:nvPr/>
        </p:nvSpPr>
        <p:spPr>
          <a:xfrm>
            <a:off x="9592095" y="5869470"/>
            <a:ext cx="2304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 This study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988BA5-0A4A-0CE6-12A5-3F34051D499E}"/>
              </a:ext>
            </a:extLst>
          </p:cNvPr>
          <p:cNvSpPr txBox="1"/>
          <p:nvPr/>
        </p:nvSpPr>
        <p:spPr>
          <a:xfrm>
            <a:off x="1700277" y="2595820"/>
            <a:ext cx="7350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10 cm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96788C7-C8E0-C1D1-E27E-D5CCF0C7E729}"/>
              </a:ext>
            </a:extLst>
          </p:cNvPr>
          <p:cNvCxnSpPr/>
          <p:nvPr/>
        </p:nvCxnSpPr>
        <p:spPr>
          <a:xfrm flipH="1">
            <a:off x="1883171" y="2593908"/>
            <a:ext cx="295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26AB13E-A6D1-0F6C-8A47-4D11309A49EA}"/>
              </a:ext>
            </a:extLst>
          </p:cNvPr>
          <p:cNvSpPr txBox="1"/>
          <p:nvPr/>
        </p:nvSpPr>
        <p:spPr>
          <a:xfrm>
            <a:off x="1700276" y="5543179"/>
            <a:ext cx="72961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10 cm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478778C-87C1-9322-B33E-FBA4982D34B8}"/>
              </a:ext>
            </a:extLst>
          </p:cNvPr>
          <p:cNvCxnSpPr/>
          <p:nvPr/>
        </p:nvCxnSpPr>
        <p:spPr>
          <a:xfrm flipH="1">
            <a:off x="1883171" y="5541267"/>
            <a:ext cx="295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16793CC-0092-BF08-E23D-78A579D8B92F}"/>
              </a:ext>
            </a:extLst>
          </p:cNvPr>
          <p:cNvSpPr txBox="1"/>
          <p:nvPr/>
        </p:nvSpPr>
        <p:spPr>
          <a:xfrm>
            <a:off x="1700673" y="1118471"/>
            <a:ext cx="7333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10 cm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2B34A54-B753-3E10-E4D6-7BD21241335F}"/>
              </a:ext>
            </a:extLst>
          </p:cNvPr>
          <p:cNvCxnSpPr>
            <a:cxnSpLocks/>
          </p:cNvCxnSpPr>
          <p:nvPr/>
        </p:nvCxnSpPr>
        <p:spPr>
          <a:xfrm flipH="1">
            <a:off x="1945841" y="1118471"/>
            <a:ext cx="14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2A80320-5981-F11C-AB9C-300B78E55DA9}"/>
              </a:ext>
            </a:extLst>
          </p:cNvPr>
          <p:cNvSpPr txBox="1"/>
          <p:nvPr/>
        </p:nvSpPr>
        <p:spPr>
          <a:xfrm>
            <a:off x="1700661" y="4070692"/>
            <a:ext cx="72923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10 cm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C26672E-B5B5-5609-5A52-A4C42AB0E554}"/>
              </a:ext>
            </a:extLst>
          </p:cNvPr>
          <p:cNvCxnSpPr>
            <a:cxnSpLocks/>
          </p:cNvCxnSpPr>
          <p:nvPr/>
        </p:nvCxnSpPr>
        <p:spPr>
          <a:xfrm flipH="1">
            <a:off x="1945829" y="4070692"/>
            <a:ext cx="14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134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5556</TotalTime>
  <Words>129</Words>
  <Application>Microsoft Office PowerPoint</Application>
  <PresentationFormat>Widescreen</PresentationFormat>
  <Paragraphs>45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 Yun</dc:creator>
  <cp:lastModifiedBy>Li Yun</cp:lastModifiedBy>
  <cp:revision>5</cp:revision>
  <dcterms:created xsi:type="dcterms:W3CDTF">2025-05-13T05:17:08Z</dcterms:created>
  <dcterms:modified xsi:type="dcterms:W3CDTF">2025-05-21T02:04:00Z</dcterms:modified>
</cp:coreProperties>
</file>